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04909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78551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Normal</a:t>
            </a:r>
            <a:r>
              <a:rPr/>
              <a:t> </a:t>
            </a:r>
            <a:r>
              <a:rPr/>
              <a:t>Cost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9696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Gross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Employee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456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456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2022-01-17 18:00
##   Status: 200
##   Content-Type: application/octet-stream
##   Size: 13.8 kB
## &lt;ON DISK&gt;  /var/folders/0z/p5zgjmbn6531bgclzwc383500000gn/T//RtmpNBQ73X/file156b3cf30ff.xlsx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 .</a:t>
            </a:r>
          </a:p>
          <a:p>
            <a:pPr lvl="1"/>
            <a:r>
              <a:rPr/>
              <a:t>All new employees Are better off collecting their contributions (with interest), before they qualify for Reduced or Full retirement.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after just 4 more years (long enough to receive Full Benefits)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2022-01-17T18:00:29Z</dcterms:created>
  <dcterms:modified xsi:type="dcterms:W3CDTF">2022-01-17T18:00:29Z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